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0693400" cy="7562850"/>
  <p:notesSz cx="10693400" cy="7562850"/>
  <p:embeddedFontLst>
    <p:embeddedFont>
      <p:font typeface="Arial Black" panose="020B0A04020102020204" pitchFamily="34" charset="0"/>
      <p:regular r:id="rId4"/>
      <p:bold r:id="rId5"/>
    </p:embeddedFont>
    <p:embeddedFont>
      <p:font typeface="Calibri" panose="020F0502020204030204" pitchFamily="34" charset="0"/>
      <p:regular r:id="rId6"/>
      <p:bold r:id="rId7"/>
      <p:italic r:id="rId8"/>
      <p:boldItalic r:id="rId9"/>
    </p:embeddedFont>
    <p:embeddedFont>
      <p:font typeface="Trebuchet MS" panose="020B0603020202020204" pitchFamily="34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4" roundtripDataSignature="AMtx7mhwqHYQYH5nOrDzlzDlX7nU8qQGX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530" y="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font" Target="fonts/font10.fntdata"/><Relationship Id="rId1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font" Target="fonts/font9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presProps" Target="presProps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782575" y="567200"/>
            <a:ext cx="7129275" cy="28360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1069325" y="3592350"/>
            <a:ext cx="8554700" cy="3403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:notes"/>
          <p:cNvSpPr txBox="1">
            <a:spLocks noGrp="1"/>
          </p:cNvSpPr>
          <p:nvPr>
            <p:ph type="body" idx="1"/>
          </p:nvPr>
        </p:nvSpPr>
        <p:spPr>
          <a:xfrm>
            <a:off x="1069325" y="3592350"/>
            <a:ext cx="8554700" cy="34032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341688" y="566738"/>
            <a:ext cx="4011612" cy="28368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3835387" y="916701"/>
            <a:ext cx="3022625" cy="1112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5050" b="0" i="0">
                <a:solidFill>
                  <a:srgbClr val="231F20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ftr" idx="11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sldNum" idx="12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"/>
          <p:cNvSpPr txBox="1"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ubTitle" idx="1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ftr" idx="11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sldNum" idx="12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>
            <a:spLocks noGrp="1"/>
          </p:cNvSpPr>
          <p:nvPr>
            <p:ph type="title"/>
          </p:nvPr>
        </p:nvSpPr>
        <p:spPr>
          <a:xfrm>
            <a:off x="3835387" y="916701"/>
            <a:ext cx="3022625" cy="1112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5050" b="0" i="0">
                <a:solidFill>
                  <a:srgbClr val="231F20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body" idx="1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2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ftr" idx="11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sldNum" idx="12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6"/>
          <p:cNvSpPr txBox="1">
            <a:spLocks noGrp="1"/>
          </p:cNvSpPr>
          <p:nvPr>
            <p:ph type="title"/>
          </p:nvPr>
        </p:nvSpPr>
        <p:spPr>
          <a:xfrm>
            <a:off x="3835387" y="916701"/>
            <a:ext cx="3022625" cy="1112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5050" b="0" i="0">
                <a:solidFill>
                  <a:srgbClr val="231F20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ftr" idx="11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sldNum" idx="12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sldNum" idx="12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/>
          <p:nvPr/>
        </p:nvSpPr>
        <p:spPr>
          <a:xfrm>
            <a:off x="10070871" y="6955364"/>
            <a:ext cx="37465" cy="37465"/>
          </a:xfrm>
          <a:custGeom>
            <a:avLst/>
            <a:gdLst/>
            <a:ahLst/>
            <a:cxnLst/>
            <a:rect l="l" t="t" r="r" b="b"/>
            <a:pathLst>
              <a:path w="37465" h="37465" extrusionOk="0">
                <a:moveTo>
                  <a:pt x="36855" y="0"/>
                </a:moveTo>
                <a:lnTo>
                  <a:pt x="24561" y="0"/>
                </a:lnTo>
                <a:lnTo>
                  <a:pt x="24561" y="24574"/>
                </a:lnTo>
                <a:lnTo>
                  <a:pt x="0" y="24574"/>
                </a:lnTo>
                <a:lnTo>
                  <a:pt x="0" y="36855"/>
                </a:lnTo>
                <a:lnTo>
                  <a:pt x="36855" y="36855"/>
                </a:lnTo>
                <a:lnTo>
                  <a:pt x="36855" y="0"/>
                </a:lnTo>
                <a:close/>
              </a:path>
            </a:pathLst>
          </a:custGeom>
          <a:solidFill>
            <a:srgbClr val="A0A0A5">
              <a:alpha val="84705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7;p2"/>
          <p:cNvSpPr/>
          <p:nvPr/>
        </p:nvSpPr>
        <p:spPr>
          <a:xfrm>
            <a:off x="584280" y="6955364"/>
            <a:ext cx="37465" cy="37465"/>
          </a:xfrm>
          <a:custGeom>
            <a:avLst/>
            <a:gdLst/>
            <a:ahLst/>
            <a:cxnLst/>
            <a:rect l="l" t="t" r="r" b="b"/>
            <a:pathLst>
              <a:path w="37465" h="37465" extrusionOk="0">
                <a:moveTo>
                  <a:pt x="12280" y="0"/>
                </a:moveTo>
                <a:lnTo>
                  <a:pt x="0" y="0"/>
                </a:lnTo>
                <a:lnTo>
                  <a:pt x="0" y="36855"/>
                </a:lnTo>
                <a:lnTo>
                  <a:pt x="36855" y="36855"/>
                </a:lnTo>
                <a:lnTo>
                  <a:pt x="36855" y="24574"/>
                </a:lnTo>
                <a:lnTo>
                  <a:pt x="12280" y="24574"/>
                </a:lnTo>
                <a:lnTo>
                  <a:pt x="12280" y="0"/>
                </a:lnTo>
                <a:close/>
              </a:path>
            </a:pathLst>
          </a:custGeom>
          <a:solidFill>
            <a:srgbClr val="A0A0A5">
              <a:alpha val="33725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Google Shape;8;p2"/>
          <p:cNvSpPr/>
          <p:nvPr/>
        </p:nvSpPr>
        <p:spPr>
          <a:xfrm>
            <a:off x="584268" y="567791"/>
            <a:ext cx="37465" cy="37465"/>
          </a:xfrm>
          <a:custGeom>
            <a:avLst/>
            <a:gdLst/>
            <a:ahLst/>
            <a:cxnLst/>
            <a:rect l="l" t="t" r="r" b="b"/>
            <a:pathLst>
              <a:path w="37465" h="37465" extrusionOk="0">
                <a:moveTo>
                  <a:pt x="36868" y="0"/>
                </a:moveTo>
                <a:lnTo>
                  <a:pt x="0" y="0"/>
                </a:lnTo>
                <a:lnTo>
                  <a:pt x="0" y="36855"/>
                </a:lnTo>
                <a:lnTo>
                  <a:pt x="12293" y="36855"/>
                </a:lnTo>
                <a:lnTo>
                  <a:pt x="12293" y="12280"/>
                </a:lnTo>
                <a:lnTo>
                  <a:pt x="36868" y="12280"/>
                </a:lnTo>
                <a:lnTo>
                  <a:pt x="36868" y="0"/>
                </a:lnTo>
                <a:close/>
              </a:path>
            </a:pathLst>
          </a:custGeom>
          <a:solidFill>
            <a:srgbClr val="A0A0A5">
              <a:alpha val="84705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9;p2"/>
          <p:cNvSpPr/>
          <p:nvPr/>
        </p:nvSpPr>
        <p:spPr>
          <a:xfrm>
            <a:off x="10070871" y="567791"/>
            <a:ext cx="37465" cy="37465"/>
          </a:xfrm>
          <a:custGeom>
            <a:avLst/>
            <a:gdLst/>
            <a:ahLst/>
            <a:cxnLst/>
            <a:rect l="l" t="t" r="r" b="b"/>
            <a:pathLst>
              <a:path w="37465" h="37465" extrusionOk="0">
                <a:moveTo>
                  <a:pt x="36855" y="0"/>
                </a:moveTo>
                <a:lnTo>
                  <a:pt x="0" y="0"/>
                </a:lnTo>
                <a:lnTo>
                  <a:pt x="0" y="12280"/>
                </a:lnTo>
                <a:lnTo>
                  <a:pt x="24561" y="12280"/>
                </a:lnTo>
                <a:lnTo>
                  <a:pt x="24561" y="36855"/>
                </a:lnTo>
                <a:lnTo>
                  <a:pt x="36855" y="36855"/>
                </a:lnTo>
                <a:lnTo>
                  <a:pt x="36855" y="0"/>
                </a:lnTo>
                <a:close/>
              </a:path>
            </a:pathLst>
          </a:custGeom>
          <a:solidFill>
            <a:srgbClr val="A0A0A5">
              <a:alpha val="33725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10;p2"/>
          <p:cNvSpPr/>
          <p:nvPr/>
        </p:nvSpPr>
        <p:spPr>
          <a:xfrm>
            <a:off x="694944" y="0"/>
            <a:ext cx="1253490" cy="5372735"/>
          </a:xfrm>
          <a:custGeom>
            <a:avLst/>
            <a:gdLst/>
            <a:ahLst/>
            <a:cxnLst/>
            <a:rect l="l" t="t" r="r" b="b"/>
            <a:pathLst>
              <a:path w="1253489" h="5372735" extrusionOk="0">
                <a:moveTo>
                  <a:pt x="1253337" y="0"/>
                </a:moveTo>
                <a:lnTo>
                  <a:pt x="0" y="0"/>
                </a:lnTo>
                <a:lnTo>
                  <a:pt x="0" y="5372709"/>
                </a:lnTo>
                <a:lnTo>
                  <a:pt x="1253337" y="4202938"/>
                </a:lnTo>
                <a:lnTo>
                  <a:pt x="1253337" y="0"/>
                </a:lnTo>
                <a:close/>
              </a:path>
            </a:pathLst>
          </a:custGeom>
          <a:solidFill>
            <a:srgbClr val="CB7851">
              <a:alpha val="84705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"/>
          <p:cNvSpPr/>
          <p:nvPr/>
        </p:nvSpPr>
        <p:spPr>
          <a:xfrm>
            <a:off x="436613" y="0"/>
            <a:ext cx="903605" cy="3856990"/>
          </a:xfrm>
          <a:custGeom>
            <a:avLst/>
            <a:gdLst/>
            <a:ahLst/>
            <a:cxnLst/>
            <a:rect l="l" t="t" r="r" b="b"/>
            <a:pathLst>
              <a:path w="903605" h="3856990" extrusionOk="0">
                <a:moveTo>
                  <a:pt x="902995" y="0"/>
                </a:moveTo>
                <a:lnTo>
                  <a:pt x="0" y="0"/>
                </a:lnTo>
                <a:lnTo>
                  <a:pt x="0" y="3856647"/>
                </a:lnTo>
                <a:lnTo>
                  <a:pt x="902995" y="3013862"/>
                </a:lnTo>
                <a:lnTo>
                  <a:pt x="902995" y="0"/>
                </a:lnTo>
                <a:close/>
              </a:path>
            </a:pathLst>
          </a:custGeom>
          <a:solidFill>
            <a:srgbClr val="5C718B">
              <a:alpha val="84705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12;p2"/>
          <p:cNvSpPr/>
          <p:nvPr/>
        </p:nvSpPr>
        <p:spPr>
          <a:xfrm>
            <a:off x="8743721" y="2187295"/>
            <a:ext cx="1253490" cy="5372735"/>
          </a:xfrm>
          <a:custGeom>
            <a:avLst/>
            <a:gdLst/>
            <a:ahLst/>
            <a:cxnLst/>
            <a:rect l="l" t="t" r="r" b="b"/>
            <a:pathLst>
              <a:path w="1253490" h="5372734" extrusionOk="0">
                <a:moveTo>
                  <a:pt x="1253337" y="0"/>
                </a:moveTo>
                <a:lnTo>
                  <a:pt x="0" y="1169771"/>
                </a:lnTo>
                <a:lnTo>
                  <a:pt x="0" y="5372709"/>
                </a:lnTo>
                <a:lnTo>
                  <a:pt x="1253337" y="5372709"/>
                </a:lnTo>
                <a:lnTo>
                  <a:pt x="1253337" y="0"/>
                </a:lnTo>
                <a:close/>
              </a:path>
            </a:pathLst>
          </a:custGeom>
          <a:solidFill>
            <a:srgbClr val="CB7851">
              <a:alpha val="84705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2"/>
          <p:cNvSpPr/>
          <p:nvPr/>
        </p:nvSpPr>
        <p:spPr>
          <a:xfrm>
            <a:off x="9352394" y="3703370"/>
            <a:ext cx="903605" cy="3856990"/>
          </a:xfrm>
          <a:custGeom>
            <a:avLst/>
            <a:gdLst/>
            <a:ahLst/>
            <a:cxnLst/>
            <a:rect l="l" t="t" r="r" b="b"/>
            <a:pathLst>
              <a:path w="903604" h="3856990" extrusionOk="0">
                <a:moveTo>
                  <a:pt x="902995" y="0"/>
                </a:moveTo>
                <a:lnTo>
                  <a:pt x="0" y="842784"/>
                </a:lnTo>
                <a:lnTo>
                  <a:pt x="0" y="3856634"/>
                </a:lnTo>
                <a:lnTo>
                  <a:pt x="902995" y="3856634"/>
                </a:lnTo>
                <a:lnTo>
                  <a:pt x="902995" y="0"/>
                </a:lnTo>
                <a:close/>
              </a:path>
            </a:pathLst>
          </a:custGeom>
          <a:solidFill>
            <a:srgbClr val="5C718B">
              <a:alpha val="84705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2"/>
          <p:cNvSpPr/>
          <p:nvPr/>
        </p:nvSpPr>
        <p:spPr>
          <a:xfrm>
            <a:off x="3307499" y="3002521"/>
            <a:ext cx="4062729" cy="307340"/>
          </a:xfrm>
          <a:custGeom>
            <a:avLst/>
            <a:gdLst/>
            <a:ahLst/>
            <a:cxnLst/>
            <a:rect l="l" t="t" r="r" b="b"/>
            <a:pathLst>
              <a:path w="4062729" h="307339" extrusionOk="0">
                <a:moveTo>
                  <a:pt x="3878389" y="0"/>
                </a:moveTo>
                <a:lnTo>
                  <a:pt x="0" y="0"/>
                </a:lnTo>
                <a:lnTo>
                  <a:pt x="184302" y="307162"/>
                </a:lnTo>
                <a:lnTo>
                  <a:pt x="4062679" y="307162"/>
                </a:lnTo>
                <a:lnTo>
                  <a:pt x="3878389" y="0"/>
                </a:lnTo>
                <a:close/>
              </a:path>
            </a:pathLst>
          </a:custGeom>
          <a:solidFill>
            <a:srgbClr val="E0D8D1">
              <a:alpha val="84705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3835387" y="916701"/>
            <a:ext cx="3022625" cy="1112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050" b="0" i="0" u="none" strike="noStrike" cap="none">
                <a:solidFill>
                  <a:srgbClr val="231F20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ftr" idx="11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sldNum" idx="12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 rtl="0">
              <a:spcBef>
                <a:spcPts val="0"/>
              </a:spcBef>
              <a:buNone/>
              <a:defRPr sz="1800" b="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800" b="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800" b="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800" b="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800" b="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800" b="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800" b="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800" b="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800" b="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"/>
          <p:cNvSpPr txBox="1"/>
          <p:nvPr/>
        </p:nvSpPr>
        <p:spPr>
          <a:xfrm>
            <a:off x="3191575" y="4106875"/>
            <a:ext cx="4302300" cy="9169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69850" rIns="0" bIns="0" anchor="t" anchorCtr="0">
            <a:spAutoFit/>
          </a:bodyPr>
          <a:lstStyle/>
          <a:p>
            <a:pPr marL="2794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dirty="0">
                <a:solidFill>
                  <a:srgbClr val="231F20"/>
                </a:solidFill>
                <a:latin typeface="Arial"/>
                <a:ea typeface="Arial"/>
                <a:cs typeface="Arial"/>
                <a:sym typeface="Arial"/>
              </a:rPr>
              <a:t>For outstanding achievement in the</a:t>
            </a:r>
            <a:endParaRPr sz="13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2700" marR="0" lvl="0" indent="0" algn="ctr" rtl="0">
              <a:lnSpc>
                <a:spcPct val="100000"/>
              </a:lnSpc>
              <a:spcBef>
                <a:spcPts val="555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231F20"/>
                </a:solidFill>
                <a:latin typeface="Arial Black"/>
                <a:ea typeface="Arial Black"/>
                <a:cs typeface="Arial Black"/>
                <a:sym typeface="Arial Black"/>
              </a:rPr>
              <a:t>Hackathon……………</a:t>
            </a:r>
            <a:endParaRPr sz="1600" dirty="0">
              <a:solidFill>
                <a:srgbClr val="231F20"/>
              </a:solidFill>
              <a:latin typeface="Arial Black"/>
              <a:ea typeface="Arial Black"/>
              <a:cs typeface="Arial Black"/>
              <a:sym typeface="Arial Black"/>
            </a:endParaRPr>
          </a:p>
          <a:p>
            <a:pPr marL="12700" marR="0" lvl="0" indent="0" algn="ctr" rtl="0">
              <a:lnSpc>
                <a:spcPct val="100000"/>
              </a:lnSpc>
              <a:spcBef>
                <a:spcPts val="555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231F20"/>
                </a:solidFill>
                <a:latin typeface="Arial Black"/>
                <a:ea typeface="Arial Black"/>
                <a:cs typeface="Arial Black"/>
                <a:sym typeface="Arial Black"/>
              </a:rPr>
              <a:t>Date</a:t>
            </a:r>
            <a:endParaRPr sz="1600" dirty="0">
              <a:solidFill>
                <a:srgbClr val="231F20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53" name="Google Shape;53;p1"/>
          <p:cNvSpPr txBox="1"/>
          <p:nvPr/>
        </p:nvSpPr>
        <p:spPr>
          <a:xfrm>
            <a:off x="3860495" y="3044774"/>
            <a:ext cx="2971800" cy="223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231F20"/>
                </a:solidFill>
                <a:latin typeface="Arial"/>
                <a:ea typeface="Arial"/>
                <a:cs typeface="Arial"/>
                <a:sym typeface="Arial"/>
              </a:rPr>
              <a:t>This certificate is proudly presented to</a:t>
            </a:r>
            <a:endParaRPr sz="1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p1"/>
          <p:cNvSpPr txBox="1">
            <a:spLocks noGrp="1"/>
          </p:cNvSpPr>
          <p:nvPr>
            <p:ph type="title"/>
          </p:nvPr>
        </p:nvSpPr>
        <p:spPr>
          <a:xfrm>
            <a:off x="3835387" y="916701"/>
            <a:ext cx="3022625" cy="1112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24765" lvl="0" indent="0" algn="ctr" rtl="0">
              <a:lnSpc>
                <a:spcPct val="11729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WINNER</a:t>
            </a:r>
            <a:endParaRPr/>
          </a:p>
          <a:p>
            <a:pPr marL="24765" marR="17780" lvl="0" indent="0" algn="ctr" rtl="0">
              <a:lnSpc>
                <a:spcPct val="11187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/>
              <a:t>CERTIFICATE</a:t>
            </a:r>
            <a:endParaRPr sz="2400"/>
          </a:p>
        </p:txBody>
      </p:sp>
      <p:grpSp>
        <p:nvGrpSpPr>
          <p:cNvPr id="55" name="Google Shape;55;p1"/>
          <p:cNvGrpSpPr/>
          <p:nvPr/>
        </p:nvGrpSpPr>
        <p:grpSpPr>
          <a:xfrm>
            <a:off x="2799003" y="3984332"/>
            <a:ext cx="5094605" cy="0"/>
            <a:chOff x="2799003" y="3984332"/>
            <a:chExt cx="5094605" cy="0"/>
          </a:xfrm>
        </p:grpSpPr>
        <p:sp>
          <p:nvSpPr>
            <p:cNvPr id="56" name="Google Shape;56;p1"/>
            <p:cNvSpPr/>
            <p:nvPr/>
          </p:nvSpPr>
          <p:spPr>
            <a:xfrm>
              <a:off x="2837014" y="3984332"/>
              <a:ext cx="5037455" cy="0"/>
            </a:xfrm>
            <a:custGeom>
              <a:avLst/>
              <a:gdLst/>
              <a:ahLst/>
              <a:cxnLst/>
              <a:rect l="l" t="t" r="r" b="b"/>
              <a:pathLst>
                <a:path w="5037455" h="120000" extrusionOk="0">
                  <a:moveTo>
                    <a:pt x="0" y="0"/>
                  </a:moveTo>
                  <a:lnTo>
                    <a:pt x="5036972" y="0"/>
                  </a:lnTo>
                </a:path>
              </a:pathLst>
            </a:custGeom>
            <a:noFill/>
            <a:ln w="12700" cap="flat" cmpd="sng">
              <a:solidFill>
                <a:srgbClr val="4F4F4F"/>
              </a:solidFill>
              <a:prstDash val="dot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" name="Google Shape;57;p1"/>
            <p:cNvSpPr/>
            <p:nvPr/>
          </p:nvSpPr>
          <p:spPr>
            <a:xfrm>
              <a:off x="2799003" y="3984332"/>
              <a:ext cx="5094605" cy="0"/>
            </a:xfrm>
            <a:custGeom>
              <a:avLst/>
              <a:gdLst/>
              <a:ahLst/>
              <a:cxnLst/>
              <a:rect l="l" t="t" r="r" b="b"/>
              <a:pathLst>
                <a:path w="5094605" h="120000" extrusionOk="0">
                  <a:moveTo>
                    <a:pt x="0" y="0"/>
                  </a:moveTo>
                  <a:lnTo>
                    <a:pt x="0" y="0"/>
                  </a:lnTo>
                </a:path>
                <a:path w="5094605" h="120000" extrusionOk="0">
                  <a:moveTo>
                    <a:pt x="5093995" y="0"/>
                  </a:moveTo>
                  <a:lnTo>
                    <a:pt x="5093995" y="0"/>
                  </a:lnTo>
                </a:path>
              </a:pathLst>
            </a:custGeom>
            <a:noFill/>
            <a:ln w="12700" cap="flat" cmpd="sng">
              <a:solidFill>
                <a:srgbClr val="4F4F4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0" name="Google Shape;60;p1"/>
          <p:cNvSpPr/>
          <p:nvPr/>
        </p:nvSpPr>
        <p:spPr>
          <a:xfrm>
            <a:off x="3986047" y="335762"/>
            <a:ext cx="2720340" cy="526415"/>
          </a:xfrm>
          <a:custGeom>
            <a:avLst/>
            <a:gdLst/>
            <a:ahLst/>
            <a:cxnLst/>
            <a:rect l="l" t="t" r="r" b="b"/>
            <a:pathLst>
              <a:path w="2720340" h="526415" extrusionOk="0">
                <a:moveTo>
                  <a:pt x="2719908" y="502627"/>
                </a:moveTo>
                <a:lnTo>
                  <a:pt x="2613037" y="498957"/>
                </a:lnTo>
                <a:lnTo>
                  <a:pt x="2321585" y="490855"/>
                </a:lnTo>
                <a:lnTo>
                  <a:pt x="2195969" y="488505"/>
                </a:lnTo>
                <a:lnTo>
                  <a:pt x="2229116" y="474230"/>
                </a:lnTo>
                <a:lnTo>
                  <a:pt x="2264283" y="451167"/>
                </a:lnTo>
                <a:lnTo>
                  <a:pt x="2294928" y="422859"/>
                </a:lnTo>
                <a:lnTo>
                  <a:pt x="2320747" y="390194"/>
                </a:lnTo>
                <a:lnTo>
                  <a:pt x="2341448" y="354050"/>
                </a:lnTo>
                <a:lnTo>
                  <a:pt x="2356713" y="315290"/>
                </a:lnTo>
                <a:lnTo>
                  <a:pt x="2366251" y="274789"/>
                </a:lnTo>
                <a:lnTo>
                  <a:pt x="2369769" y="233426"/>
                </a:lnTo>
                <a:lnTo>
                  <a:pt x="2366949" y="192062"/>
                </a:lnTo>
                <a:lnTo>
                  <a:pt x="2357501" y="151574"/>
                </a:lnTo>
                <a:lnTo>
                  <a:pt x="2341118" y="112852"/>
                </a:lnTo>
                <a:lnTo>
                  <a:pt x="2339733" y="110744"/>
                </a:lnTo>
                <a:lnTo>
                  <a:pt x="2339733" y="238975"/>
                </a:lnTo>
                <a:lnTo>
                  <a:pt x="2333739" y="288201"/>
                </a:lnTo>
                <a:lnTo>
                  <a:pt x="2318753" y="335318"/>
                </a:lnTo>
                <a:lnTo>
                  <a:pt x="2295347" y="378155"/>
                </a:lnTo>
                <a:lnTo>
                  <a:pt x="2264054" y="414515"/>
                </a:lnTo>
                <a:lnTo>
                  <a:pt x="2224722" y="442950"/>
                </a:lnTo>
                <a:lnTo>
                  <a:pt x="2178824" y="462127"/>
                </a:lnTo>
                <a:lnTo>
                  <a:pt x="2130425" y="469087"/>
                </a:lnTo>
                <a:lnTo>
                  <a:pt x="2083625" y="460857"/>
                </a:lnTo>
                <a:lnTo>
                  <a:pt x="2042528" y="434467"/>
                </a:lnTo>
                <a:lnTo>
                  <a:pt x="2019071" y="396849"/>
                </a:lnTo>
                <a:lnTo>
                  <a:pt x="2012365" y="352653"/>
                </a:lnTo>
                <a:lnTo>
                  <a:pt x="2020735" y="309029"/>
                </a:lnTo>
                <a:lnTo>
                  <a:pt x="2042553" y="273138"/>
                </a:lnTo>
                <a:lnTo>
                  <a:pt x="2076157" y="252133"/>
                </a:lnTo>
                <a:lnTo>
                  <a:pt x="2071090" y="260108"/>
                </a:lnTo>
                <a:lnTo>
                  <a:pt x="2067280" y="268820"/>
                </a:lnTo>
                <a:lnTo>
                  <a:pt x="2068791" y="311581"/>
                </a:lnTo>
                <a:lnTo>
                  <a:pt x="2100935" y="343738"/>
                </a:lnTo>
                <a:lnTo>
                  <a:pt x="2147951" y="343738"/>
                </a:lnTo>
                <a:lnTo>
                  <a:pt x="2180094" y="311594"/>
                </a:lnTo>
                <a:lnTo>
                  <a:pt x="2184857" y="288086"/>
                </a:lnTo>
                <a:lnTo>
                  <a:pt x="2173859" y="248069"/>
                </a:lnTo>
                <a:lnTo>
                  <a:pt x="2146058" y="225602"/>
                </a:lnTo>
                <a:lnTo>
                  <a:pt x="2109216" y="218554"/>
                </a:lnTo>
                <a:lnTo>
                  <a:pt x="2071090" y="224751"/>
                </a:lnTo>
                <a:lnTo>
                  <a:pt x="2036457" y="242862"/>
                </a:lnTo>
                <a:lnTo>
                  <a:pt x="2010232" y="269849"/>
                </a:lnTo>
                <a:lnTo>
                  <a:pt x="1992706" y="303657"/>
                </a:lnTo>
                <a:lnTo>
                  <a:pt x="1984133" y="342252"/>
                </a:lnTo>
                <a:lnTo>
                  <a:pt x="1986254" y="387908"/>
                </a:lnTo>
                <a:lnTo>
                  <a:pt x="2000859" y="428574"/>
                </a:lnTo>
                <a:lnTo>
                  <a:pt x="2026043" y="462241"/>
                </a:lnTo>
                <a:lnTo>
                  <a:pt x="2058619" y="485940"/>
                </a:lnTo>
                <a:lnTo>
                  <a:pt x="1889315" y="482765"/>
                </a:lnTo>
                <a:lnTo>
                  <a:pt x="1660245" y="481177"/>
                </a:lnTo>
                <a:lnTo>
                  <a:pt x="1673428" y="475322"/>
                </a:lnTo>
                <a:lnTo>
                  <a:pt x="1712683" y="450316"/>
                </a:lnTo>
                <a:lnTo>
                  <a:pt x="1748929" y="420230"/>
                </a:lnTo>
                <a:lnTo>
                  <a:pt x="1781898" y="386321"/>
                </a:lnTo>
                <a:lnTo>
                  <a:pt x="1815096" y="345122"/>
                </a:lnTo>
                <a:lnTo>
                  <a:pt x="1845373" y="301790"/>
                </a:lnTo>
                <a:lnTo>
                  <a:pt x="1902739" y="212839"/>
                </a:lnTo>
                <a:lnTo>
                  <a:pt x="1932609" y="169202"/>
                </a:lnTo>
                <a:lnTo>
                  <a:pt x="1965134" y="127457"/>
                </a:lnTo>
                <a:lnTo>
                  <a:pt x="1995449" y="96951"/>
                </a:lnTo>
                <a:lnTo>
                  <a:pt x="2030374" y="71120"/>
                </a:lnTo>
                <a:lnTo>
                  <a:pt x="2068664" y="50901"/>
                </a:lnTo>
                <a:lnTo>
                  <a:pt x="2109051" y="37261"/>
                </a:lnTo>
                <a:lnTo>
                  <a:pt x="2150275" y="31115"/>
                </a:lnTo>
                <a:lnTo>
                  <a:pt x="2191080" y="33413"/>
                </a:lnTo>
                <a:lnTo>
                  <a:pt x="2230209" y="45110"/>
                </a:lnTo>
                <a:lnTo>
                  <a:pt x="2266404" y="67132"/>
                </a:lnTo>
                <a:lnTo>
                  <a:pt x="2298408" y="100418"/>
                </a:lnTo>
                <a:lnTo>
                  <a:pt x="2322614" y="142913"/>
                </a:lnTo>
                <a:lnTo>
                  <a:pt x="2336215" y="189814"/>
                </a:lnTo>
                <a:lnTo>
                  <a:pt x="2339733" y="238975"/>
                </a:lnTo>
                <a:lnTo>
                  <a:pt x="2339733" y="110744"/>
                </a:lnTo>
                <a:lnTo>
                  <a:pt x="2317496" y="76746"/>
                </a:lnTo>
                <a:lnTo>
                  <a:pt x="2286355" y="44145"/>
                </a:lnTo>
                <a:lnTo>
                  <a:pt x="2246795" y="18376"/>
                </a:lnTo>
                <a:lnTo>
                  <a:pt x="2202599" y="4051"/>
                </a:lnTo>
                <a:lnTo>
                  <a:pt x="2155850" y="0"/>
                </a:lnTo>
                <a:lnTo>
                  <a:pt x="2108657" y="5067"/>
                </a:lnTo>
                <a:lnTo>
                  <a:pt x="2063102" y="18046"/>
                </a:lnTo>
                <a:lnTo>
                  <a:pt x="2021306" y="37769"/>
                </a:lnTo>
                <a:lnTo>
                  <a:pt x="1982698" y="64770"/>
                </a:lnTo>
                <a:lnTo>
                  <a:pt x="1948345" y="97332"/>
                </a:lnTo>
                <a:lnTo>
                  <a:pt x="1917458" y="134048"/>
                </a:lnTo>
                <a:lnTo>
                  <a:pt x="1889201" y="173507"/>
                </a:lnTo>
                <a:lnTo>
                  <a:pt x="1862785" y="214274"/>
                </a:lnTo>
                <a:lnTo>
                  <a:pt x="1837397" y="254939"/>
                </a:lnTo>
                <a:lnTo>
                  <a:pt x="1812226" y="294081"/>
                </a:lnTo>
                <a:lnTo>
                  <a:pt x="1784413" y="332536"/>
                </a:lnTo>
                <a:lnTo>
                  <a:pt x="1753730" y="368427"/>
                </a:lnTo>
                <a:lnTo>
                  <a:pt x="1720392" y="400685"/>
                </a:lnTo>
                <a:lnTo>
                  <a:pt x="1684578" y="428231"/>
                </a:lnTo>
                <a:lnTo>
                  <a:pt x="1646504" y="449999"/>
                </a:lnTo>
                <a:lnTo>
                  <a:pt x="1606372" y="464921"/>
                </a:lnTo>
                <a:lnTo>
                  <a:pt x="1564360" y="471919"/>
                </a:lnTo>
                <a:lnTo>
                  <a:pt x="1520698" y="469925"/>
                </a:lnTo>
                <a:lnTo>
                  <a:pt x="1475574" y="457847"/>
                </a:lnTo>
                <a:lnTo>
                  <a:pt x="1443443" y="441769"/>
                </a:lnTo>
                <a:lnTo>
                  <a:pt x="1443443" y="479666"/>
                </a:lnTo>
                <a:lnTo>
                  <a:pt x="1359966" y="479082"/>
                </a:lnTo>
                <a:lnTo>
                  <a:pt x="1308328" y="479132"/>
                </a:lnTo>
                <a:lnTo>
                  <a:pt x="1342275" y="460248"/>
                </a:lnTo>
                <a:lnTo>
                  <a:pt x="1375410" y="432752"/>
                </a:lnTo>
                <a:lnTo>
                  <a:pt x="1408544" y="460248"/>
                </a:lnTo>
                <a:lnTo>
                  <a:pt x="1443443" y="479666"/>
                </a:lnTo>
                <a:lnTo>
                  <a:pt x="1443443" y="441769"/>
                </a:lnTo>
                <a:lnTo>
                  <a:pt x="1429181" y="434619"/>
                </a:lnTo>
                <a:lnTo>
                  <a:pt x="1396415" y="406666"/>
                </a:lnTo>
                <a:lnTo>
                  <a:pt x="1396161" y="406285"/>
                </a:lnTo>
                <a:lnTo>
                  <a:pt x="1403870" y="396163"/>
                </a:lnTo>
                <a:lnTo>
                  <a:pt x="1420228" y="354838"/>
                </a:lnTo>
                <a:lnTo>
                  <a:pt x="1423746" y="307530"/>
                </a:lnTo>
                <a:lnTo>
                  <a:pt x="1414322" y="266623"/>
                </a:lnTo>
                <a:lnTo>
                  <a:pt x="1399006" y="238721"/>
                </a:lnTo>
                <a:lnTo>
                  <a:pt x="1406525" y="229616"/>
                </a:lnTo>
                <a:lnTo>
                  <a:pt x="1443964" y="206616"/>
                </a:lnTo>
                <a:lnTo>
                  <a:pt x="1476286" y="198196"/>
                </a:lnTo>
                <a:lnTo>
                  <a:pt x="1504619" y="200253"/>
                </a:lnTo>
                <a:lnTo>
                  <a:pt x="1528178" y="211251"/>
                </a:lnTo>
                <a:lnTo>
                  <a:pt x="1546225" y="229641"/>
                </a:lnTo>
                <a:lnTo>
                  <a:pt x="1541538" y="228473"/>
                </a:lnTo>
                <a:lnTo>
                  <a:pt x="1536712" y="227685"/>
                </a:lnTo>
                <a:lnTo>
                  <a:pt x="1488973" y="245376"/>
                </a:lnTo>
                <a:lnTo>
                  <a:pt x="1471282" y="288074"/>
                </a:lnTo>
                <a:lnTo>
                  <a:pt x="1488973" y="330784"/>
                </a:lnTo>
                <a:lnTo>
                  <a:pt x="1531696" y="348475"/>
                </a:lnTo>
                <a:lnTo>
                  <a:pt x="1565910" y="338709"/>
                </a:lnTo>
                <a:lnTo>
                  <a:pt x="1588427" y="313855"/>
                </a:lnTo>
                <a:lnTo>
                  <a:pt x="1599234" y="280657"/>
                </a:lnTo>
                <a:lnTo>
                  <a:pt x="1598333" y="245808"/>
                </a:lnTo>
                <a:lnTo>
                  <a:pt x="1586115" y="214007"/>
                </a:lnTo>
                <a:lnTo>
                  <a:pt x="1564982" y="188937"/>
                </a:lnTo>
                <a:lnTo>
                  <a:pt x="1537042" y="171183"/>
                </a:lnTo>
                <a:lnTo>
                  <a:pt x="1504391" y="161277"/>
                </a:lnTo>
                <a:lnTo>
                  <a:pt x="1462316" y="161340"/>
                </a:lnTo>
                <a:lnTo>
                  <a:pt x="1422222" y="174244"/>
                </a:lnTo>
                <a:lnTo>
                  <a:pt x="1386357" y="197637"/>
                </a:lnTo>
                <a:lnTo>
                  <a:pt x="1385417" y="198653"/>
                </a:lnTo>
                <a:lnTo>
                  <a:pt x="1385417" y="334784"/>
                </a:lnTo>
                <a:lnTo>
                  <a:pt x="1375702" y="372440"/>
                </a:lnTo>
                <a:lnTo>
                  <a:pt x="1375410" y="372910"/>
                </a:lnTo>
                <a:lnTo>
                  <a:pt x="1375130" y="372440"/>
                </a:lnTo>
                <a:lnTo>
                  <a:pt x="1365415" y="334784"/>
                </a:lnTo>
                <a:lnTo>
                  <a:pt x="1367345" y="296532"/>
                </a:lnTo>
                <a:lnTo>
                  <a:pt x="1375410" y="275297"/>
                </a:lnTo>
                <a:lnTo>
                  <a:pt x="1383487" y="296532"/>
                </a:lnTo>
                <a:lnTo>
                  <a:pt x="1385417" y="334784"/>
                </a:lnTo>
                <a:lnTo>
                  <a:pt x="1385417" y="198653"/>
                </a:lnTo>
                <a:lnTo>
                  <a:pt x="1375410" y="209423"/>
                </a:lnTo>
                <a:lnTo>
                  <a:pt x="1364475" y="197637"/>
                </a:lnTo>
                <a:lnTo>
                  <a:pt x="1328610" y="174244"/>
                </a:lnTo>
                <a:lnTo>
                  <a:pt x="1288503" y="161340"/>
                </a:lnTo>
                <a:lnTo>
                  <a:pt x="1246428" y="161277"/>
                </a:lnTo>
                <a:lnTo>
                  <a:pt x="1213764" y="171183"/>
                </a:lnTo>
                <a:lnTo>
                  <a:pt x="1185837" y="188937"/>
                </a:lnTo>
                <a:lnTo>
                  <a:pt x="1164704" y="214007"/>
                </a:lnTo>
                <a:lnTo>
                  <a:pt x="1152499" y="245808"/>
                </a:lnTo>
                <a:lnTo>
                  <a:pt x="1151585" y="280657"/>
                </a:lnTo>
                <a:lnTo>
                  <a:pt x="1162405" y="313855"/>
                </a:lnTo>
                <a:lnTo>
                  <a:pt x="1184935" y="338709"/>
                </a:lnTo>
                <a:lnTo>
                  <a:pt x="1219161" y="348475"/>
                </a:lnTo>
                <a:lnTo>
                  <a:pt x="1242669" y="343738"/>
                </a:lnTo>
                <a:lnTo>
                  <a:pt x="1274826" y="311581"/>
                </a:lnTo>
                <a:lnTo>
                  <a:pt x="1274826" y="264566"/>
                </a:lnTo>
                <a:lnTo>
                  <a:pt x="1242669" y="232435"/>
                </a:lnTo>
                <a:lnTo>
                  <a:pt x="1204633" y="229641"/>
                </a:lnTo>
                <a:lnTo>
                  <a:pt x="1222654" y="211251"/>
                </a:lnTo>
                <a:lnTo>
                  <a:pt x="1246225" y="200253"/>
                </a:lnTo>
                <a:lnTo>
                  <a:pt x="1274559" y="198196"/>
                </a:lnTo>
                <a:lnTo>
                  <a:pt x="1306893" y="206616"/>
                </a:lnTo>
                <a:lnTo>
                  <a:pt x="1344307" y="229616"/>
                </a:lnTo>
                <a:lnTo>
                  <a:pt x="1351813" y="238721"/>
                </a:lnTo>
                <a:lnTo>
                  <a:pt x="1336509" y="266623"/>
                </a:lnTo>
                <a:lnTo>
                  <a:pt x="1327099" y="307530"/>
                </a:lnTo>
                <a:lnTo>
                  <a:pt x="1330591" y="354838"/>
                </a:lnTo>
                <a:lnTo>
                  <a:pt x="1346949" y="396163"/>
                </a:lnTo>
                <a:lnTo>
                  <a:pt x="1354645" y="406298"/>
                </a:lnTo>
                <a:lnTo>
                  <a:pt x="1354416" y="406666"/>
                </a:lnTo>
                <a:lnTo>
                  <a:pt x="1321676" y="434619"/>
                </a:lnTo>
                <a:lnTo>
                  <a:pt x="1275270" y="457847"/>
                </a:lnTo>
                <a:lnTo>
                  <a:pt x="1230134" y="469925"/>
                </a:lnTo>
                <a:lnTo>
                  <a:pt x="1186472" y="471919"/>
                </a:lnTo>
                <a:lnTo>
                  <a:pt x="1144473" y="464921"/>
                </a:lnTo>
                <a:lnTo>
                  <a:pt x="1104328" y="449999"/>
                </a:lnTo>
                <a:lnTo>
                  <a:pt x="1086358" y="439737"/>
                </a:lnTo>
                <a:lnTo>
                  <a:pt x="1086358" y="479310"/>
                </a:lnTo>
                <a:lnTo>
                  <a:pt x="916228" y="479450"/>
                </a:lnTo>
                <a:lnTo>
                  <a:pt x="698449" y="481393"/>
                </a:lnTo>
                <a:lnTo>
                  <a:pt x="724789" y="462241"/>
                </a:lnTo>
                <a:lnTo>
                  <a:pt x="749960" y="428574"/>
                </a:lnTo>
                <a:lnTo>
                  <a:pt x="764552" y="387908"/>
                </a:lnTo>
                <a:lnTo>
                  <a:pt x="766686" y="342252"/>
                </a:lnTo>
                <a:lnTo>
                  <a:pt x="758101" y="303657"/>
                </a:lnTo>
                <a:lnTo>
                  <a:pt x="740575" y="269849"/>
                </a:lnTo>
                <a:lnTo>
                  <a:pt x="714362" y="242862"/>
                </a:lnTo>
                <a:lnTo>
                  <a:pt x="679742" y="224751"/>
                </a:lnTo>
                <a:lnTo>
                  <a:pt x="641604" y="218554"/>
                </a:lnTo>
                <a:lnTo>
                  <a:pt x="604774" y="225602"/>
                </a:lnTo>
                <a:lnTo>
                  <a:pt x="576986" y="248069"/>
                </a:lnTo>
                <a:lnTo>
                  <a:pt x="566000" y="288086"/>
                </a:lnTo>
                <a:lnTo>
                  <a:pt x="570738" y="311594"/>
                </a:lnTo>
                <a:lnTo>
                  <a:pt x="602894" y="343738"/>
                </a:lnTo>
                <a:lnTo>
                  <a:pt x="649897" y="343738"/>
                </a:lnTo>
                <a:lnTo>
                  <a:pt x="682040" y="311581"/>
                </a:lnTo>
                <a:lnTo>
                  <a:pt x="683552" y="268820"/>
                </a:lnTo>
                <a:lnTo>
                  <a:pt x="674687" y="252133"/>
                </a:lnTo>
                <a:lnTo>
                  <a:pt x="708279" y="273138"/>
                </a:lnTo>
                <a:lnTo>
                  <a:pt x="730097" y="309029"/>
                </a:lnTo>
                <a:lnTo>
                  <a:pt x="738466" y="352653"/>
                </a:lnTo>
                <a:lnTo>
                  <a:pt x="731761" y="396849"/>
                </a:lnTo>
                <a:lnTo>
                  <a:pt x="708329" y="434467"/>
                </a:lnTo>
                <a:lnTo>
                  <a:pt x="667207" y="460857"/>
                </a:lnTo>
                <a:lnTo>
                  <a:pt x="620407" y="469087"/>
                </a:lnTo>
                <a:lnTo>
                  <a:pt x="572008" y="462127"/>
                </a:lnTo>
                <a:lnTo>
                  <a:pt x="526097" y="442950"/>
                </a:lnTo>
                <a:lnTo>
                  <a:pt x="486778" y="414515"/>
                </a:lnTo>
                <a:lnTo>
                  <a:pt x="455472" y="378155"/>
                </a:lnTo>
                <a:lnTo>
                  <a:pt x="432066" y="335318"/>
                </a:lnTo>
                <a:lnTo>
                  <a:pt x="417080" y="288201"/>
                </a:lnTo>
                <a:lnTo>
                  <a:pt x="411073" y="238975"/>
                </a:lnTo>
                <a:lnTo>
                  <a:pt x="414604" y="189814"/>
                </a:lnTo>
                <a:lnTo>
                  <a:pt x="428205" y="142913"/>
                </a:lnTo>
                <a:lnTo>
                  <a:pt x="452437" y="100418"/>
                </a:lnTo>
                <a:lnTo>
                  <a:pt x="484428" y="67132"/>
                </a:lnTo>
                <a:lnTo>
                  <a:pt x="520623" y="45110"/>
                </a:lnTo>
                <a:lnTo>
                  <a:pt x="559752" y="33413"/>
                </a:lnTo>
                <a:lnTo>
                  <a:pt x="600557" y="31115"/>
                </a:lnTo>
                <a:lnTo>
                  <a:pt x="641794" y="37261"/>
                </a:lnTo>
                <a:lnTo>
                  <a:pt x="682180" y="50901"/>
                </a:lnTo>
                <a:lnTo>
                  <a:pt x="720471" y="71120"/>
                </a:lnTo>
                <a:lnTo>
                  <a:pt x="755396" y="96951"/>
                </a:lnTo>
                <a:lnTo>
                  <a:pt x="785723" y="127457"/>
                </a:lnTo>
                <a:lnTo>
                  <a:pt x="818222" y="169202"/>
                </a:lnTo>
                <a:lnTo>
                  <a:pt x="848093" y="212839"/>
                </a:lnTo>
                <a:lnTo>
                  <a:pt x="905459" y="301790"/>
                </a:lnTo>
                <a:lnTo>
                  <a:pt x="935736" y="345122"/>
                </a:lnTo>
                <a:lnTo>
                  <a:pt x="968946" y="386321"/>
                </a:lnTo>
                <a:lnTo>
                  <a:pt x="1001890" y="420230"/>
                </a:lnTo>
                <a:lnTo>
                  <a:pt x="1038136" y="450316"/>
                </a:lnTo>
                <a:lnTo>
                  <a:pt x="1077379" y="475322"/>
                </a:lnTo>
                <a:lnTo>
                  <a:pt x="1086358" y="479310"/>
                </a:lnTo>
                <a:lnTo>
                  <a:pt x="1086358" y="439737"/>
                </a:lnTo>
                <a:lnTo>
                  <a:pt x="1066253" y="428231"/>
                </a:lnTo>
                <a:lnTo>
                  <a:pt x="1030452" y="400685"/>
                </a:lnTo>
                <a:lnTo>
                  <a:pt x="997102" y="368427"/>
                </a:lnTo>
                <a:lnTo>
                  <a:pt x="966431" y="332536"/>
                </a:lnTo>
                <a:lnTo>
                  <a:pt x="938631" y="294081"/>
                </a:lnTo>
                <a:lnTo>
                  <a:pt x="913447" y="254939"/>
                </a:lnTo>
                <a:lnTo>
                  <a:pt x="888047" y="214274"/>
                </a:lnTo>
                <a:lnTo>
                  <a:pt x="861631" y="173507"/>
                </a:lnTo>
                <a:lnTo>
                  <a:pt x="833374" y="134048"/>
                </a:lnTo>
                <a:lnTo>
                  <a:pt x="802487" y="97332"/>
                </a:lnTo>
                <a:lnTo>
                  <a:pt x="768134" y="64770"/>
                </a:lnTo>
                <a:lnTo>
                  <a:pt x="729538" y="37769"/>
                </a:lnTo>
                <a:lnTo>
                  <a:pt x="687730" y="18046"/>
                </a:lnTo>
                <a:lnTo>
                  <a:pt x="642175" y="5067"/>
                </a:lnTo>
                <a:lnTo>
                  <a:pt x="594969" y="0"/>
                </a:lnTo>
                <a:lnTo>
                  <a:pt x="548220" y="4051"/>
                </a:lnTo>
                <a:lnTo>
                  <a:pt x="504024" y="18376"/>
                </a:lnTo>
                <a:lnTo>
                  <a:pt x="464477" y="44145"/>
                </a:lnTo>
                <a:lnTo>
                  <a:pt x="433324" y="76746"/>
                </a:lnTo>
                <a:lnTo>
                  <a:pt x="409714" y="112852"/>
                </a:lnTo>
                <a:lnTo>
                  <a:pt x="393331" y="151574"/>
                </a:lnTo>
                <a:lnTo>
                  <a:pt x="383882" y="192062"/>
                </a:lnTo>
                <a:lnTo>
                  <a:pt x="381063" y="233426"/>
                </a:lnTo>
                <a:lnTo>
                  <a:pt x="384568" y="274789"/>
                </a:lnTo>
                <a:lnTo>
                  <a:pt x="394106" y="315290"/>
                </a:lnTo>
                <a:lnTo>
                  <a:pt x="409371" y="354050"/>
                </a:lnTo>
                <a:lnTo>
                  <a:pt x="430072" y="390194"/>
                </a:lnTo>
                <a:lnTo>
                  <a:pt x="455891" y="422859"/>
                </a:lnTo>
                <a:lnTo>
                  <a:pt x="486537" y="451167"/>
                </a:lnTo>
                <a:lnTo>
                  <a:pt x="521703" y="474230"/>
                </a:lnTo>
                <a:lnTo>
                  <a:pt x="544855" y="484212"/>
                </a:lnTo>
                <a:lnTo>
                  <a:pt x="363740" y="489026"/>
                </a:lnTo>
                <a:lnTo>
                  <a:pt x="0" y="502627"/>
                </a:lnTo>
                <a:lnTo>
                  <a:pt x="106870" y="506310"/>
                </a:lnTo>
                <a:lnTo>
                  <a:pt x="398322" y="514400"/>
                </a:lnTo>
                <a:lnTo>
                  <a:pt x="830605" y="522503"/>
                </a:lnTo>
                <a:lnTo>
                  <a:pt x="1359966" y="526173"/>
                </a:lnTo>
                <a:lnTo>
                  <a:pt x="1803692" y="525818"/>
                </a:lnTo>
                <a:lnTo>
                  <a:pt x="2093277" y="523240"/>
                </a:lnTo>
                <a:lnTo>
                  <a:pt x="2356180" y="516242"/>
                </a:lnTo>
                <a:lnTo>
                  <a:pt x="2719908" y="502627"/>
                </a:lnTo>
                <a:close/>
              </a:path>
            </a:pathLst>
          </a:custGeom>
          <a:solidFill>
            <a:srgbClr val="C6A344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1"/>
          <p:cNvSpPr/>
          <p:nvPr/>
        </p:nvSpPr>
        <p:spPr>
          <a:xfrm>
            <a:off x="3986047" y="2155354"/>
            <a:ext cx="2720340" cy="526415"/>
          </a:xfrm>
          <a:custGeom>
            <a:avLst/>
            <a:gdLst/>
            <a:ahLst/>
            <a:cxnLst/>
            <a:rect l="l" t="t" r="r" b="b"/>
            <a:pathLst>
              <a:path w="2720340" h="526414" extrusionOk="0">
                <a:moveTo>
                  <a:pt x="2719908" y="23545"/>
                </a:moveTo>
                <a:lnTo>
                  <a:pt x="2613025" y="19875"/>
                </a:lnTo>
                <a:lnTo>
                  <a:pt x="2321572" y="11772"/>
                </a:lnTo>
                <a:lnTo>
                  <a:pt x="1889290" y="3683"/>
                </a:lnTo>
                <a:lnTo>
                  <a:pt x="1411579" y="368"/>
                </a:lnTo>
                <a:lnTo>
                  <a:pt x="1411579" y="47053"/>
                </a:lnTo>
                <a:lnTo>
                  <a:pt x="1377619" y="65938"/>
                </a:lnTo>
                <a:lnTo>
                  <a:pt x="1354480" y="85153"/>
                </a:lnTo>
                <a:lnTo>
                  <a:pt x="1354480" y="191401"/>
                </a:lnTo>
                <a:lnTo>
                  <a:pt x="1352550" y="229654"/>
                </a:lnTo>
                <a:lnTo>
                  <a:pt x="1344472" y="250901"/>
                </a:lnTo>
                <a:lnTo>
                  <a:pt x="1336408" y="229654"/>
                </a:lnTo>
                <a:lnTo>
                  <a:pt x="1334477" y="191401"/>
                </a:lnTo>
                <a:lnTo>
                  <a:pt x="1344193" y="153746"/>
                </a:lnTo>
                <a:lnTo>
                  <a:pt x="1344472" y="153289"/>
                </a:lnTo>
                <a:lnTo>
                  <a:pt x="1344764" y="153746"/>
                </a:lnTo>
                <a:lnTo>
                  <a:pt x="1354480" y="191401"/>
                </a:lnTo>
                <a:lnTo>
                  <a:pt x="1354480" y="85153"/>
                </a:lnTo>
                <a:lnTo>
                  <a:pt x="1344485" y="93446"/>
                </a:lnTo>
                <a:lnTo>
                  <a:pt x="1311351" y="65938"/>
                </a:lnTo>
                <a:lnTo>
                  <a:pt x="1276413" y="46520"/>
                </a:lnTo>
                <a:lnTo>
                  <a:pt x="1359941" y="47091"/>
                </a:lnTo>
                <a:lnTo>
                  <a:pt x="1411579" y="47053"/>
                </a:lnTo>
                <a:lnTo>
                  <a:pt x="1411579" y="368"/>
                </a:lnTo>
                <a:lnTo>
                  <a:pt x="1359941" y="0"/>
                </a:lnTo>
                <a:lnTo>
                  <a:pt x="1059649" y="254"/>
                </a:lnTo>
                <a:lnTo>
                  <a:pt x="1059649" y="45021"/>
                </a:lnTo>
                <a:lnTo>
                  <a:pt x="1046467" y="50863"/>
                </a:lnTo>
                <a:lnTo>
                  <a:pt x="1007211" y="75869"/>
                </a:lnTo>
                <a:lnTo>
                  <a:pt x="970965" y="105956"/>
                </a:lnTo>
                <a:lnTo>
                  <a:pt x="938009" y="139852"/>
                </a:lnTo>
                <a:lnTo>
                  <a:pt x="904798" y="181063"/>
                </a:lnTo>
                <a:lnTo>
                  <a:pt x="874522" y="224396"/>
                </a:lnTo>
                <a:lnTo>
                  <a:pt x="817156" y="313347"/>
                </a:lnTo>
                <a:lnTo>
                  <a:pt x="787285" y="356984"/>
                </a:lnTo>
                <a:lnTo>
                  <a:pt x="754773" y="398716"/>
                </a:lnTo>
                <a:lnTo>
                  <a:pt x="724446" y="429234"/>
                </a:lnTo>
                <a:lnTo>
                  <a:pt x="689521" y="455066"/>
                </a:lnTo>
                <a:lnTo>
                  <a:pt x="651230" y="475284"/>
                </a:lnTo>
                <a:lnTo>
                  <a:pt x="610844" y="488924"/>
                </a:lnTo>
                <a:lnTo>
                  <a:pt x="569620" y="495071"/>
                </a:lnTo>
                <a:lnTo>
                  <a:pt x="528815" y="492772"/>
                </a:lnTo>
                <a:lnTo>
                  <a:pt x="489686" y="481076"/>
                </a:lnTo>
                <a:lnTo>
                  <a:pt x="453491" y="459054"/>
                </a:lnTo>
                <a:lnTo>
                  <a:pt x="421500" y="425754"/>
                </a:lnTo>
                <a:lnTo>
                  <a:pt x="397281" y="383273"/>
                </a:lnTo>
                <a:lnTo>
                  <a:pt x="383679" y="336372"/>
                </a:lnTo>
                <a:lnTo>
                  <a:pt x="380161" y="287210"/>
                </a:lnTo>
                <a:lnTo>
                  <a:pt x="386156" y="237985"/>
                </a:lnTo>
                <a:lnTo>
                  <a:pt x="401142" y="190868"/>
                </a:lnTo>
                <a:lnTo>
                  <a:pt x="424548" y="148031"/>
                </a:lnTo>
                <a:lnTo>
                  <a:pt x="455853" y="111658"/>
                </a:lnTo>
                <a:lnTo>
                  <a:pt x="495173" y="83235"/>
                </a:lnTo>
                <a:lnTo>
                  <a:pt x="541070" y="64058"/>
                </a:lnTo>
                <a:lnTo>
                  <a:pt x="589470" y="57099"/>
                </a:lnTo>
                <a:lnTo>
                  <a:pt x="636270" y="65328"/>
                </a:lnTo>
                <a:lnTo>
                  <a:pt x="677379" y="91706"/>
                </a:lnTo>
                <a:lnTo>
                  <a:pt x="700824" y="129336"/>
                </a:lnTo>
                <a:lnTo>
                  <a:pt x="707529" y="173532"/>
                </a:lnTo>
                <a:lnTo>
                  <a:pt x="699160" y="217157"/>
                </a:lnTo>
                <a:lnTo>
                  <a:pt x="677341" y="253047"/>
                </a:lnTo>
                <a:lnTo>
                  <a:pt x="643750" y="274040"/>
                </a:lnTo>
                <a:lnTo>
                  <a:pt x="648804" y="266077"/>
                </a:lnTo>
                <a:lnTo>
                  <a:pt x="652614" y="257365"/>
                </a:lnTo>
                <a:lnTo>
                  <a:pt x="651103" y="214604"/>
                </a:lnTo>
                <a:lnTo>
                  <a:pt x="618959" y="182448"/>
                </a:lnTo>
                <a:lnTo>
                  <a:pt x="571944" y="182448"/>
                </a:lnTo>
                <a:lnTo>
                  <a:pt x="539800" y="214591"/>
                </a:lnTo>
                <a:lnTo>
                  <a:pt x="535051" y="238086"/>
                </a:lnTo>
                <a:lnTo>
                  <a:pt x="546036" y="278117"/>
                </a:lnTo>
                <a:lnTo>
                  <a:pt x="573836" y="300583"/>
                </a:lnTo>
                <a:lnTo>
                  <a:pt x="610679" y="307632"/>
                </a:lnTo>
                <a:lnTo>
                  <a:pt x="648817" y="301421"/>
                </a:lnTo>
                <a:lnTo>
                  <a:pt x="683437" y="283324"/>
                </a:lnTo>
                <a:lnTo>
                  <a:pt x="709663" y="256336"/>
                </a:lnTo>
                <a:lnTo>
                  <a:pt x="727189" y="222529"/>
                </a:lnTo>
                <a:lnTo>
                  <a:pt x="735774" y="183921"/>
                </a:lnTo>
                <a:lnTo>
                  <a:pt x="733640" y="138277"/>
                </a:lnTo>
                <a:lnTo>
                  <a:pt x="719035" y="97612"/>
                </a:lnTo>
                <a:lnTo>
                  <a:pt x="693851" y="63944"/>
                </a:lnTo>
                <a:lnTo>
                  <a:pt x="661263" y="40259"/>
                </a:lnTo>
                <a:lnTo>
                  <a:pt x="830580" y="43421"/>
                </a:lnTo>
                <a:lnTo>
                  <a:pt x="1059649" y="45021"/>
                </a:lnTo>
                <a:lnTo>
                  <a:pt x="1059649" y="254"/>
                </a:lnTo>
                <a:lnTo>
                  <a:pt x="916203" y="368"/>
                </a:lnTo>
                <a:lnTo>
                  <a:pt x="626630" y="2946"/>
                </a:lnTo>
                <a:lnTo>
                  <a:pt x="363715" y="9944"/>
                </a:lnTo>
                <a:lnTo>
                  <a:pt x="0" y="23545"/>
                </a:lnTo>
                <a:lnTo>
                  <a:pt x="106857" y="27228"/>
                </a:lnTo>
                <a:lnTo>
                  <a:pt x="398310" y="35318"/>
                </a:lnTo>
                <a:lnTo>
                  <a:pt x="523938" y="37680"/>
                </a:lnTo>
                <a:lnTo>
                  <a:pt x="490778" y="51955"/>
                </a:lnTo>
                <a:lnTo>
                  <a:pt x="455612" y="75018"/>
                </a:lnTo>
                <a:lnTo>
                  <a:pt x="424967" y="103327"/>
                </a:lnTo>
                <a:lnTo>
                  <a:pt x="399148" y="135991"/>
                </a:lnTo>
                <a:lnTo>
                  <a:pt x="378447" y="172135"/>
                </a:lnTo>
                <a:lnTo>
                  <a:pt x="363181" y="210896"/>
                </a:lnTo>
                <a:lnTo>
                  <a:pt x="353644" y="251396"/>
                </a:lnTo>
                <a:lnTo>
                  <a:pt x="350126" y="292760"/>
                </a:lnTo>
                <a:lnTo>
                  <a:pt x="352945" y="334124"/>
                </a:lnTo>
                <a:lnTo>
                  <a:pt x="362394" y="374611"/>
                </a:lnTo>
                <a:lnTo>
                  <a:pt x="378777" y="413334"/>
                </a:lnTo>
                <a:lnTo>
                  <a:pt x="402399" y="449440"/>
                </a:lnTo>
                <a:lnTo>
                  <a:pt x="433552" y="482028"/>
                </a:lnTo>
                <a:lnTo>
                  <a:pt x="473100" y="507809"/>
                </a:lnTo>
                <a:lnTo>
                  <a:pt x="517296" y="522135"/>
                </a:lnTo>
                <a:lnTo>
                  <a:pt x="564045" y="526173"/>
                </a:lnTo>
                <a:lnTo>
                  <a:pt x="611238" y="521119"/>
                </a:lnTo>
                <a:lnTo>
                  <a:pt x="656793" y="508139"/>
                </a:lnTo>
                <a:lnTo>
                  <a:pt x="698601" y="488403"/>
                </a:lnTo>
                <a:lnTo>
                  <a:pt x="737196" y="461416"/>
                </a:lnTo>
                <a:lnTo>
                  <a:pt x="771550" y="428853"/>
                </a:lnTo>
                <a:lnTo>
                  <a:pt x="802436" y="392137"/>
                </a:lnTo>
                <a:lnTo>
                  <a:pt x="830694" y="352679"/>
                </a:lnTo>
                <a:lnTo>
                  <a:pt x="857110" y="311912"/>
                </a:lnTo>
                <a:lnTo>
                  <a:pt x="882497" y="271246"/>
                </a:lnTo>
                <a:lnTo>
                  <a:pt x="907681" y="232092"/>
                </a:lnTo>
                <a:lnTo>
                  <a:pt x="935482" y="193649"/>
                </a:lnTo>
                <a:lnTo>
                  <a:pt x="966165" y="157759"/>
                </a:lnTo>
                <a:lnTo>
                  <a:pt x="999502" y="125501"/>
                </a:lnTo>
                <a:lnTo>
                  <a:pt x="1035316" y="97955"/>
                </a:lnTo>
                <a:lnTo>
                  <a:pt x="1073391" y="76174"/>
                </a:lnTo>
                <a:lnTo>
                  <a:pt x="1113523" y="61264"/>
                </a:lnTo>
                <a:lnTo>
                  <a:pt x="1155534" y="54267"/>
                </a:lnTo>
                <a:lnTo>
                  <a:pt x="1199197" y="56261"/>
                </a:lnTo>
                <a:lnTo>
                  <a:pt x="1244320" y="68338"/>
                </a:lnTo>
                <a:lnTo>
                  <a:pt x="1290726" y="91554"/>
                </a:lnTo>
                <a:lnTo>
                  <a:pt x="1323479" y="119519"/>
                </a:lnTo>
                <a:lnTo>
                  <a:pt x="1323721" y="119913"/>
                </a:lnTo>
                <a:lnTo>
                  <a:pt x="1316024" y="130022"/>
                </a:lnTo>
                <a:lnTo>
                  <a:pt x="1299667" y="171348"/>
                </a:lnTo>
                <a:lnTo>
                  <a:pt x="1296162" y="218643"/>
                </a:lnTo>
                <a:lnTo>
                  <a:pt x="1305572" y="259562"/>
                </a:lnTo>
                <a:lnTo>
                  <a:pt x="1320876" y="287477"/>
                </a:lnTo>
                <a:lnTo>
                  <a:pt x="1313370" y="296570"/>
                </a:lnTo>
                <a:lnTo>
                  <a:pt x="1275943" y="319557"/>
                </a:lnTo>
                <a:lnTo>
                  <a:pt x="1243609" y="327990"/>
                </a:lnTo>
                <a:lnTo>
                  <a:pt x="1215288" y="325932"/>
                </a:lnTo>
                <a:lnTo>
                  <a:pt x="1191717" y="314934"/>
                </a:lnTo>
                <a:lnTo>
                  <a:pt x="1173683" y="296532"/>
                </a:lnTo>
                <a:lnTo>
                  <a:pt x="1178369" y="297700"/>
                </a:lnTo>
                <a:lnTo>
                  <a:pt x="1183195" y="298488"/>
                </a:lnTo>
                <a:lnTo>
                  <a:pt x="1230934" y="280809"/>
                </a:lnTo>
                <a:lnTo>
                  <a:pt x="1248625" y="238099"/>
                </a:lnTo>
                <a:lnTo>
                  <a:pt x="1230934" y="195402"/>
                </a:lnTo>
                <a:lnTo>
                  <a:pt x="1188212" y="177698"/>
                </a:lnTo>
                <a:lnTo>
                  <a:pt x="1153985" y="187477"/>
                </a:lnTo>
                <a:lnTo>
                  <a:pt x="1131481" y="212331"/>
                </a:lnTo>
                <a:lnTo>
                  <a:pt x="1120660" y="245529"/>
                </a:lnTo>
                <a:lnTo>
                  <a:pt x="1121575" y="280365"/>
                </a:lnTo>
                <a:lnTo>
                  <a:pt x="1133779" y="312178"/>
                </a:lnTo>
                <a:lnTo>
                  <a:pt x="1154912" y="337248"/>
                </a:lnTo>
                <a:lnTo>
                  <a:pt x="1182852" y="355003"/>
                </a:lnTo>
                <a:lnTo>
                  <a:pt x="1215517" y="364896"/>
                </a:lnTo>
                <a:lnTo>
                  <a:pt x="1257579" y="364845"/>
                </a:lnTo>
                <a:lnTo>
                  <a:pt x="1297673" y="351942"/>
                </a:lnTo>
                <a:lnTo>
                  <a:pt x="1333538" y="328536"/>
                </a:lnTo>
                <a:lnTo>
                  <a:pt x="1344472" y="316763"/>
                </a:lnTo>
                <a:lnTo>
                  <a:pt x="1355420" y="328536"/>
                </a:lnTo>
                <a:lnTo>
                  <a:pt x="1391285" y="351942"/>
                </a:lnTo>
                <a:lnTo>
                  <a:pt x="1431391" y="364845"/>
                </a:lnTo>
                <a:lnTo>
                  <a:pt x="1473479" y="364896"/>
                </a:lnTo>
                <a:lnTo>
                  <a:pt x="1506131" y="355003"/>
                </a:lnTo>
                <a:lnTo>
                  <a:pt x="1534058" y="337248"/>
                </a:lnTo>
                <a:lnTo>
                  <a:pt x="1555191" y="312178"/>
                </a:lnTo>
                <a:lnTo>
                  <a:pt x="1567408" y="280365"/>
                </a:lnTo>
                <a:lnTo>
                  <a:pt x="1568310" y="245529"/>
                </a:lnTo>
                <a:lnTo>
                  <a:pt x="1557489" y="212331"/>
                </a:lnTo>
                <a:lnTo>
                  <a:pt x="1534960" y="187477"/>
                </a:lnTo>
                <a:lnTo>
                  <a:pt x="1500746" y="177698"/>
                </a:lnTo>
                <a:lnTo>
                  <a:pt x="1477225" y="182448"/>
                </a:lnTo>
                <a:lnTo>
                  <a:pt x="1445069" y="214604"/>
                </a:lnTo>
                <a:lnTo>
                  <a:pt x="1445069" y="261620"/>
                </a:lnTo>
                <a:lnTo>
                  <a:pt x="1477225" y="293751"/>
                </a:lnTo>
                <a:lnTo>
                  <a:pt x="1515275" y="296532"/>
                </a:lnTo>
                <a:lnTo>
                  <a:pt x="1497241" y="314934"/>
                </a:lnTo>
                <a:lnTo>
                  <a:pt x="1473669" y="325932"/>
                </a:lnTo>
                <a:lnTo>
                  <a:pt x="1445336" y="327990"/>
                </a:lnTo>
                <a:lnTo>
                  <a:pt x="1413014" y="319557"/>
                </a:lnTo>
                <a:lnTo>
                  <a:pt x="1375587" y="296570"/>
                </a:lnTo>
                <a:lnTo>
                  <a:pt x="1368069" y="287477"/>
                </a:lnTo>
                <a:lnTo>
                  <a:pt x="1383385" y="259562"/>
                </a:lnTo>
                <a:lnTo>
                  <a:pt x="1392809" y="218643"/>
                </a:lnTo>
                <a:lnTo>
                  <a:pt x="1389303" y="171348"/>
                </a:lnTo>
                <a:lnTo>
                  <a:pt x="1372946" y="130022"/>
                </a:lnTo>
                <a:lnTo>
                  <a:pt x="1365237" y="119900"/>
                </a:lnTo>
                <a:lnTo>
                  <a:pt x="1365478" y="119519"/>
                </a:lnTo>
                <a:lnTo>
                  <a:pt x="1398231" y="91554"/>
                </a:lnTo>
                <a:lnTo>
                  <a:pt x="1444625" y="68338"/>
                </a:lnTo>
                <a:lnTo>
                  <a:pt x="1489760" y="56261"/>
                </a:lnTo>
                <a:lnTo>
                  <a:pt x="1533423" y="54267"/>
                </a:lnTo>
                <a:lnTo>
                  <a:pt x="1575422" y="61264"/>
                </a:lnTo>
                <a:lnTo>
                  <a:pt x="1615567" y="76174"/>
                </a:lnTo>
                <a:lnTo>
                  <a:pt x="1653641" y="97955"/>
                </a:lnTo>
                <a:lnTo>
                  <a:pt x="1689442" y="125501"/>
                </a:lnTo>
                <a:lnTo>
                  <a:pt x="1722793" y="157759"/>
                </a:lnTo>
                <a:lnTo>
                  <a:pt x="1753463" y="193649"/>
                </a:lnTo>
                <a:lnTo>
                  <a:pt x="1781276" y="232092"/>
                </a:lnTo>
                <a:lnTo>
                  <a:pt x="1806448" y="271246"/>
                </a:lnTo>
                <a:lnTo>
                  <a:pt x="1831848" y="311912"/>
                </a:lnTo>
                <a:lnTo>
                  <a:pt x="1858264" y="352679"/>
                </a:lnTo>
                <a:lnTo>
                  <a:pt x="1886521" y="392137"/>
                </a:lnTo>
                <a:lnTo>
                  <a:pt x="1917407" y="428853"/>
                </a:lnTo>
                <a:lnTo>
                  <a:pt x="1951761" y="461416"/>
                </a:lnTo>
                <a:lnTo>
                  <a:pt x="1990369" y="488403"/>
                </a:lnTo>
                <a:lnTo>
                  <a:pt x="2032165" y="508139"/>
                </a:lnTo>
                <a:lnTo>
                  <a:pt x="2077720" y="521119"/>
                </a:lnTo>
                <a:lnTo>
                  <a:pt x="2124926" y="526173"/>
                </a:lnTo>
                <a:lnTo>
                  <a:pt x="2171674" y="522135"/>
                </a:lnTo>
                <a:lnTo>
                  <a:pt x="2215870" y="507809"/>
                </a:lnTo>
                <a:lnTo>
                  <a:pt x="2255431" y="482028"/>
                </a:lnTo>
                <a:lnTo>
                  <a:pt x="2286571" y="449440"/>
                </a:lnTo>
                <a:lnTo>
                  <a:pt x="2310180" y="413334"/>
                </a:lnTo>
                <a:lnTo>
                  <a:pt x="2326563" y="374611"/>
                </a:lnTo>
                <a:lnTo>
                  <a:pt x="2336012" y="334124"/>
                </a:lnTo>
                <a:lnTo>
                  <a:pt x="2338832" y="292760"/>
                </a:lnTo>
                <a:lnTo>
                  <a:pt x="2335326" y="251396"/>
                </a:lnTo>
                <a:lnTo>
                  <a:pt x="2325789" y="210896"/>
                </a:lnTo>
                <a:lnTo>
                  <a:pt x="2310523" y="172135"/>
                </a:lnTo>
                <a:lnTo>
                  <a:pt x="2308822" y="169176"/>
                </a:lnTo>
                <a:lnTo>
                  <a:pt x="2308822" y="287210"/>
                </a:lnTo>
                <a:lnTo>
                  <a:pt x="2305291" y="336372"/>
                </a:lnTo>
                <a:lnTo>
                  <a:pt x="2291689" y="383273"/>
                </a:lnTo>
                <a:lnTo>
                  <a:pt x="2267470" y="425754"/>
                </a:lnTo>
                <a:lnTo>
                  <a:pt x="2235466" y="459054"/>
                </a:lnTo>
                <a:lnTo>
                  <a:pt x="2199271" y="481076"/>
                </a:lnTo>
                <a:lnTo>
                  <a:pt x="2160143" y="492772"/>
                </a:lnTo>
                <a:lnTo>
                  <a:pt x="2119338" y="495071"/>
                </a:lnTo>
                <a:lnTo>
                  <a:pt x="2078101" y="488924"/>
                </a:lnTo>
                <a:lnTo>
                  <a:pt x="2037715" y="475284"/>
                </a:lnTo>
                <a:lnTo>
                  <a:pt x="1999424" y="455066"/>
                </a:lnTo>
                <a:lnTo>
                  <a:pt x="1964499" y="429234"/>
                </a:lnTo>
                <a:lnTo>
                  <a:pt x="1934184" y="398716"/>
                </a:lnTo>
                <a:lnTo>
                  <a:pt x="1901672" y="356984"/>
                </a:lnTo>
                <a:lnTo>
                  <a:pt x="1871802" y="313347"/>
                </a:lnTo>
                <a:lnTo>
                  <a:pt x="1814436" y="224396"/>
                </a:lnTo>
                <a:lnTo>
                  <a:pt x="1784159" y="181063"/>
                </a:lnTo>
                <a:lnTo>
                  <a:pt x="1750961" y="139852"/>
                </a:lnTo>
                <a:lnTo>
                  <a:pt x="1718005" y="105956"/>
                </a:lnTo>
                <a:lnTo>
                  <a:pt x="1681759" y="75869"/>
                </a:lnTo>
                <a:lnTo>
                  <a:pt x="1642516" y="50863"/>
                </a:lnTo>
                <a:lnTo>
                  <a:pt x="1633512" y="46875"/>
                </a:lnTo>
                <a:lnTo>
                  <a:pt x="1803666" y="46736"/>
                </a:lnTo>
                <a:lnTo>
                  <a:pt x="2021433" y="44805"/>
                </a:lnTo>
                <a:lnTo>
                  <a:pt x="1995106" y="63944"/>
                </a:lnTo>
                <a:lnTo>
                  <a:pt x="1969935" y="97612"/>
                </a:lnTo>
                <a:lnTo>
                  <a:pt x="1955342" y="138277"/>
                </a:lnTo>
                <a:lnTo>
                  <a:pt x="1953221" y="183921"/>
                </a:lnTo>
                <a:lnTo>
                  <a:pt x="1961794" y="222529"/>
                </a:lnTo>
                <a:lnTo>
                  <a:pt x="1979320" y="256336"/>
                </a:lnTo>
                <a:lnTo>
                  <a:pt x="2005533" y="283324"/>
                </a:lnTo>
                <a:lnTo>
                  <a:pt x="2040166" y="301421"/>
                </a:lnTo>
                <a:lnTo>
                  <a:pt x="2078291" y="307632"/>
                </a:lnTo>
                <a:lnTo>
                  <a:pt x="2115134" y="300583"/>
                </a:lnTo>
                <a:lnTo>
                  <a:pt x="2142921" y="278117"/>
                </a:lnTo>
                <a:lnTo>
                  <a:pt x="2153907" y="238086"/>
                </a:lnTo>
                <a:lnTo>
                  <a:pt x="2149157" y="214591"/>
                </a:lnTo>
                <a:lnTo>
                  <a:pt x="2117001" y="182448"/>
                </a:lnTo>
                <a:lnTo>
                  <a:pt x="2069998" y="182448"/>
                </a:lnTo>
                <a:lnTo>
                  <a:pt x="2037854" y="214604"/>
                </a:lnTo>
                <a:lnTo>
                  <a:pt x="2036343" y="257365"/>
                </a:lnTo>
                <a:lnTo>
                  <a:pt x="2045220" y="274040"/>
                </a:lnTo>
                <a:lnTo>
                  <a:pt x="2011616" y="253047"/>
                </a:lnTo>
                <a:lnTo>
                  <a:pt x="1989797" y="217157"/>
                </a:lnTo>
                <a:lnTo>
                  <a:pt x="1981428" y="173532"/>
                </a:lnTo>
                <a:lnTo>
                  <a:pt x="1988134" y="129336"/>
                </a:lnTo>
                <a:lnTo>
                  <a:pt x="2011578" y="91706"/>
                </a:lnTo>
                <a:lnTo>
                  <a:pt x="2052688" y="65328"/>
                </a:lnTo>
                <a:lnTo>
                  <a:pt x="2099487" y="57099"/>
                </a:lnTo>
                <a:lnTo>
                  <a:pt x="2147887" y="64058"/>
                </a:lnTo>
                <a:lnTo>
                  <a:pt x="2193798" y="83235"/>
                </a:lnTo>
                <a:lnTo>
                  <a:pt x="2233130" y="111658"/>
                </a:lnTo>
                <a:lnTo>
                  <a:pt x="2264422" y="148031"/>
                </a:lnTo>
                <a:lnTo>
                  <a:pt x="2287828" y="190868"/>
                </a:lnTo>
                <a:lnTo>
                  <a:pt x="2302814" y="237985"/>
                </a:lnTo>
                <a:lnTo>
                  <a:pt x="2308822" y="287210"/>
                </a:lnTo>
                <a:lnTo>
                  <a:pt x="2308822" y="169176"/>
                </a:lnTo>
                <a:lnTo>
                  <a:pt x="2289822" y="135991"/>
                </a:lnTo>
                <a:lnTo>
                  <a:pt x="2264003" y="103327"/>
                </a:lnTo>
                <a:lnTo>
                  <a:pt x="2233358" y="75018"/>
                </a:lnTo>
                <a:lnTo>
                  <a:pt x="2198192" y="51955"/>
                </a:lnTo>
                <a:lnTo>
                  <a:pt x="2175027" y="41986"/>
                </a:lnTo>
                <a:lnTo>
                  <a:pt x="2356154" y="37160"/>
                </a:lnTo>
                <a:lnTo>
                  <a:pt x="2719908" y="23545"/>
                </a:lnTo>
                <a:close/>
              </a:path>
            </a:pathLst>
          </a:custGeom>
          <a:solidFill>
            <a:srgbClr val="C6A344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1"/>
          <p:cNvSpPr/>
          <p:nvPr/>
        </p:nvSpPr>
        <p:spPr>
          <a:xfrm>
            <a:off x="2471572" y="6545095"/>
            <a:ext cx="1782445" cy="0"/>
          </a:xfrm>
          <a:custGeom>
            <a:avLst/>
            <a:gdLst/>
            <a:ahLst/>
            <a:cxnLst/>
            <a:rect l="l" t="t" r="r" b="b"/>
            <a:pathLst>
              <a:path w="1782445" h="120000" extrusionOk="0">
                <a:moveTo>
                  <a:pt x="0" y="0"/>
                </a:moveTo>
                <a:lnTo>
                  <a:pt x="1782000" y="0"/>
                </a:lnTo>
              </a:path>
            </a:pathLst>
          </a:custGeom>
          <a:noFill/>
          <a:ln w="9525" cap="flat" cmpd="sng">
            <a:solidFill>
              <a:srgbClr val="2B2E3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"/>
          <p:cNvSpPr/>
          <p:nvPr/>
        </p:nvSpPr>
        <p:spPr>
          <a:xfrm>
            <a:off x="6438417" y="6538745"/>
            <a:ext cx="1782445" cy="0"/>
          </a:xfrm>
          <a:custGeom>
            <a:avLst/>
            <a:gdLst/>
            <a:ahLst/>
            <a:cxnLst/>
            <a:rect l="l" t="t" r="r" b="b"/>
            <a:pathLst>
              <a:path w="1782445" h="120000" extrusionOk="0">
                <a:moveTo>
                  <a:pt x="0" y="0"/>
                </a:moveTo>
                <a:lnTo>
                  <a:pt x="1782000" y="0"/>
                </a:lnTo>
              </a:path>
            </a:pathLst>
          </a:custGeom>
          <a:noFill/>
          <a:ln w="9525" cap="flat" cmpd="sng">
            <a:solidFill>
              <a:srgbClr val="2B2E3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"/>
          <p:cNvSpPr txBox="1"/>
          <p:nvPr/>
        </p:nvSpPr>
        <p:spPr>
          <a:xfrm>
            <a:off x="2848810" y="6577950"/>
            <a:ext cx="688200" cy="22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231F20"/>
                </a:solidFill>
                <a:latin typeface="Trebuchet MS"/>
                <a:ea typeface="Trebuchet MS"/>
                <a:cs typeface="Trebuchet MS"/>
                <a:sym typeface="Trebuchet MS"/>
              </a:rPr>
              <a:t>Date</a:t>
            </a:r>
            <a:endParaRPr sz="13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65" name="Google Shape;65;p1"/>
          <p:cNvSpPr txBox="1"/>
          <p:nvPr/>
        </p:nvSpPr>
        <p:spPr>
          <a:xfrm>
            <a:off x="6985447" y="6577950"/>
            <a:ext cx="908100" cy="22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231F20"/>
                </a:solidFill>
                <a:latin typeface="Trebuchet MS"/>
                <a:ea typeface="Trebuchet MS"/>
                <a:cs typeface="Trebuchet MS"/>
                <a:sym typeface="Trebuchet MS"/>
              </a:rPr>
              <a:t>Signature</a:t>
            </a:r>
            <a:endParaRPr sz="13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</Words>
  <Application>Microsoft Office PowerPoint</Application>
  <PresentationFormat>Custom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Trebuchet MS</vt:lpstr>
      <vt:lpstr>Calibri</vt:lpstr>
      <vt:lpstr>Office Theme</vt:lpstr>
      <vt:lpstr>WINNER CERTIFICATE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WINNER CERTIFICATE</dc:title>
  <dc:creator>Evangelia Stergiou</dc:creator>
  <cp:lastModifiedBy>Evangelia Stergiou</cp:lastModifiedBy>
  <cp:revision>3</cp:revision>
  <dcterms:created xsi:type="dcterms:W3CDTF">2021-01-13T18:38:32Z</dcterms:created>
  <dcterms:modified xsi:type="dcterms:W3CDTF">2024-02-12T11:17:01Z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2020-01-14T00:00:00Z</vt:filetime>
  </property>
  <property fmtid="{D5CDD505-2E9C-101B-9397-08002B2CF9AE}" pid="3" name="Creator">
    <vt:lpwstr>Adobe InDesign 15.0 (Macintosh)</vt:lpwstr>
  </property>
  <property fmtid="{D5CDD505-2E9C-101B-9397-08002B2CF9AE}" pid="4" name="LastSaved">
    <vt:filetime>2021-01-13T00:00:00Z</vt:filetime>
  </property>
</Properties>
</file>