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20104100" cy="14204950"/>
  <p:notesSz cx="20104100" cy="142049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hTbA3MFJt8GXRzI939/DO2Cudp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1566" y="11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351350" y="1065350"/>
            <a:ext cx="13403400" cy="53268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2010400" y="6747350"/>
            <a:ext cx="16083275" cy="6392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>
            <a:spLocks noGrp="1"/>
          </p:cNvSpPr>
          <p:nvPr>
            <p:ph type="body" idx="1"/>
          </p:nvPr>
        </p:nvSpPr>
        <p:spPr>
          <a:xfrm>
            <a:off x="2010400" y="6747350"/>
            <a:ext cx="16083275" cy="63922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283325" y="1065213"/>
            <a:ext cx="7539038" cy="53276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7945022" y="268967"/>
            <a:ext cx="4214055" cy="1235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300" b="1" i="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1"/>
          </p:nvPr>
        </p:nvSpPr>
        <p:spPr>
          <a:xfrm>
            <a:off x="1005205" y="3267138"/>
            <a:ext cx="18093690" cy="9375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ftr" idx="11"/>
          </p:nvPr>
        </p:nvSpPr>
        <p:spPr>
          <a:xfrm>
            <a:off x="6835394" y="13210605"/>
            <a:ext cx="6433312" cy="710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dt" idx="10"/>
          </p:nvPr>
        </p:nvSpPr>
        <p:spPr>
          <a:xfrm>
            <a:off x="1005205" y="13210605"/>
            <a:ext cx="4623943" cy="710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14474953" y="13210605"/>
            <a:ext cx="4623943" cy="710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ctrTitle"/>
          </p:nvPr>
        </p:nvSpPr>
        <p:spPr>
          <a:xfrm>
            <a:off x="1507807" y="4403534"/>
            <a:ext cx="17088487" cy="2983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ubTitle" idx="1"/>
          </p:nvPr>
        </p:nvSpPr>
        <p:spPr>
          <a:xfrm>
            <a:off x="3015615" y="7954772"/>
            <a:ext cx="14072870" cy="355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ftr" idx="11"/>
          </p:nvPr>
        </p:nvSpPr>
        <p:spPr>
          <a:xfrm>
            <a:off x="6835394" y="13210605"/>
            <a:ext cx="6433312" cy="710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dt" idx="10"/>
          </p:nvPr>
        </p:nvSpPr>
        <p:spPr>
          <a:xfrm>
            <a:off x="1005205" y="13210605"/>
            <a:ext cx="4623943" cy="710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14474953" y="13210605"/>
            <a:ext cx="4623943" cy="710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7945022" y="268967"/>
            <a:ext cx="4214055" cy="1235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300" b="1" i="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1005205" y="3267138"/>
            <a:ext cx="8745284" cy="9375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10353611" y="3267138"/>
            <a:ext cx="8745284" cy="9375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6835394" y="13210605"/>
            <a:ext cx="6433312" cy="710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1005205" y="13210605"/>
            <a:ext cx="4623943" cy="710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14474953" y="13210605"/>
            <a:ext cx="4623943" cy="710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7945022" y="268967"/>
            <a:ext cx="4214055" cy="1235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300" b="1" i="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ftr" idx="11"/>
          </p:nvPr>
        </p:nvSpPr>
        <p:spPr>
          <a:xfrm>
            <a:off x="6835394" y="13210605"/>
            <a:ext cx="6433312" cy="710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1005205" y="13210605"/>
            <a:ext cx="4623943" cy="710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sldNum" idx="12"/>
          </p:nvPr>
        </p:nvSpPr>
        <p:spPr>
          <a:xfrm>
            <a:off x="14474953" y="13210605"/>
            <a:ext cx="4623943" cy="710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ftr" idx="11"/>
          </p:nvPr>
        </p:nvSpPr>
        <p:spPr>
          <a:xfrm>
            <a:off x="6835394" y="13210605"/>
            <a:ext cx="6433312" cy="710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1005205" y="13210605"/>
            <a:ext cx="4623943" cy="710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sldNum" idx="12"/>
          </p:nvPr>
        </p:nvSpPr>
        <p:spPr>
          <a:xfrm>
            <a:off x="14474953" y="13210605"/>
            <a:ext cx="4623943" cy="710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7945022" y="268967"/>
            <a:ext cx="4214055" cy="1235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300" b="1" i="0" u="none" strike="noStrike" cap="none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005205" y="3267138"/>
            <a:ext cx="18093690" cy="9375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ftr" idx="11"/>
          </p:nvPr>
        </p:nvSpPr>
        <p:spPr>
          <a:xfrm>
            <a:off x="6835394" y="13210605"/>
            <a:ext cx="6433312" cy="710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dt" idx="10"/>
          </p:nvPr>
        </p:nvSpPr>
        <p:spPr>
          <a:xfrm>
            <a:off x="1005205" y="13210605"/>
            <a:ext cx="4623943" cy="710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14474953" y="13210605"/>
            <a:ext cx="4623943" cy="710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"/>
          <p:cNvSpPr txBox="1">
            <a:spLocks noGrp="1"/>
          </p:cNvSpPr>
          <p:nvPr>
            <p:ph type="title"/>
          </p:nvPr>
        </p:nvSpPr>
        <p:spPr>
          <a:xfrm>
            <a:off x="6470650" y="268968"/>
            <a:ext cx="7162800" cy="529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447040" marR="5080" lvl="0" indent="-434975" algn="ctr" rtl="0">
              <a:lnSpc>
                <a:spcPct val="120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/>
              <a:t>Solution Canvas</a:t>
            </a:r>
            <a:endParaRPr dirty="0"/>
          </a:p>
        </p:txBody>
      </p:sp>
      <p:sp>
        <p:nvSpPr>
          <p:cNvPr id="56" name="Google Shape;56;p1"/>
          <p:cNvSpPr txBox="1"/>
          <p:nvPr/>
        </p:nvSpPr>
        <p:spPr>
          <a:xfrm>
            <a:off x="867930" y="2130667"/>
            <a:ext cx="2227580" cy="311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5225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5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Title of the solution:</a:t>
            </a:r>
            <a:endParaRPr sz="18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867930" y="2816028"/>
            <a:ext cx="1402080" cy="311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5225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5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Team name:</a:t>
            </a:r>
            <a:endParaRPr sz="18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887132" y="4149138"/>
            <a:ext cx="6007735" cy="4288155"/>
          </a:xfrm>
          <a:prstGeom prst="rect">
            <a:avLst/>
          </a:prstGeom>
          <a:noFill/>
          <a:ln w="129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52700" rIns="0" bIns="0" anchor="t" anchorCtr="0">
            <a:spAutoFit/>
          </a:bodyPr>
          <a:lstStyle/>
          <a:p>
            <a:pPr marL="11112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50" dirty="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Solution description:</a:t>
            </a:r>
            <a:endParaRPr sz="185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11125" marR="325755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800" i="1" dirty="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Please describe your solution. What is your final product/service/tool/activity? How could the solution be used? How could the  success of the solution be measured? How will the solution provide benefits to the challenge owner?</a:t>
            </a:r>
            <a:endParaRPr sz="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"/>
          <p:cNvSpPr txBox="1"/>
          <p:nvPr/>
        </p:nvSpPr>
        <p:spPr>
          <a:xfrm>
            <a:off x="887132" y="8540232"/>
            <a:ext cx="6007735" cy="4288155"/>
          </a:xfrm>
          <a:prstGeom prst="rect">
            <a:avLst/>
          </a:prstGeom>
          <a:noFill/>
          <a:ln w="129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60325" rIns="0" bIns="0" anchor="t" anchorCtr="0">
            <a:spAutoFit/>
          </a:bodyPr>
          <a:lstStyle/>
          <a:p>
            <a:pPr marL="11112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5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Context:</a:t>
            </a:r>
            <a:endParaRPr sz="18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1112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i="1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What is the problem you are facing? What is the challenge that you are solving?</a:t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1"/>
          <p:cNvSpPr txBox="1"/>
          <p:nvPr/>
        </p:nvSpPr>
        <p:spPr>
          <a:xfrm>
            <a:off x="7022461" y="4149138"/>
            <a:ext cx="6007735" cy="2183130"/>
          </a:xfrm>
          <a:prstGeom prst="rect">
            <a:avLst/>
          </a:prstGeom>
          <a:noFill/>
          <a:ln w="129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52700" rIns="0" bIns="0" anchor="t" anchorCtr="0">
            <a:spAutoFit/>
          </a:bodyPr>
          <a:lstStyle/>
          <a:p>
            <a:pPr marL="7810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5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Target group:</a:t>
            </a:r>
            <a:endParaRPr sz="18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8105" marR="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800" i="1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Who is the target group for your solution? Who will this solution affect and how? How will they benefit?</a:t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"/>
          <p:cNvSpPr txBox="1"/>
          <p:nvPr/>
        </p:nvSpPr>
        <p:spPr>
          <a:xfrm>
            <a:off x="7048298" y="6393973"/>
            <a:ext cx="6007800" cy="6385500"/>
          </a:xfrm>
          <a:prstGeom prst="rect">
            <a:avLst/>
          </a:prstGeom>
          <a:noFill/>
          <a:ln w="129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7775" rIns="0" bIns="0" anchor="t" anchorCtr="0">
            <a:spAutoFit/>
          </a:bodyPr>
          <a:lstStyle/>
          <a:p>
            <a:pPr marL="7810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5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Impact:</a:t>
            </a:r>
            <a:endParaRPr sz="18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8105" marR="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800" i="1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What is the impact of your solution? How do you measure it?</a:t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"/>
          <p:cNvSpPr txBox="1"/>
          <p:nvPr/>
        </p:nvSpPr>
        <p:spPr>
          <a:xfrm>
            <a:off x="13209502" y="4149138"/>
            <a:ext cx="6007735" cy="2092960"/>
          </a:xfrm>
          <a:prstGeom prst="rect">
            <a:avLst/>
          </a:prstGeom>
          <a:noFill/>
          <a:ln w="129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38100" rIns="0" bIns="0" anchor="t" anchorCtr="0">
            <a:spAutoFit/>
          </a:bodyPr>
          <a:lstStyle/>
          <a:p>
            <a:pPr marL="11112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5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Innovativeness:</a:t>
            </a:r>
            <a:endParaRPr sz="18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11125" marR="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800" i="1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What makes your solution different and original? Can anything similar be found on the market? How innovative is it?</a:t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"/>
          <p:cNvSpPr txBox="1"/>
          <p:nvPr/>
        </p:nvSpPr>
        <p:spPr>
          <a:xfrm>
            <a:off x="13209502" y="6344690"/>
            <a:ext cx="6007735" cy="2092960"/>
          </a:xfrm>
          <a:prstGeom prst="rect">
            <a:avLst/>
          </a:prstGeom>
          <a:noFill/>
          <a:ln w="129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38725" rIns="0" bIns="0" anchor="t" anchorCtr="0">
            <a:spAutoFit/>
          </a:bodyPr>
          <a:lstStyle/>
          <a:p>
            <a:pPr marL="11112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5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Transferability:</a:t>
            </a:r>
            <a:endParaRPr sz="18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1112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i="1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Can your solution be used in other contexts? What parts of it can be applied to other context?</a:t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"/>
          <p:cNvSpPr txBox="1"/>
          <p:nvPr/>
        </p:nvSpPr>
        <p:spPr>
          <a:xfrm>
            <a:off x="13209502" y="8540232"/>
            <a:ext cx="6007735" cy="2092960"/>
          </a:xfrm>
          <a:prstGeom prst="rect">
            <a:avLst/>
          </a:prstGeom>
          <a:noFill/>
          <a:ln w="129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24125" rIns="0" bIns="0" anchor="t" anchorCtr="0">
            <a:spAutoFit/>
          </a:bodyPr>
          <a:lstStyle/>
          <a:p>
            <a:pPr marL="11112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5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Sustainability:</a:t>
            </a:r>
            <a:endParaRPr sz="18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11125" marR="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800" i="1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What is your plan for the implementation of the solution and how do you see it in the mid- and long term?</a:t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"/>
          <p:cNvSpPr txBox="1"/>
          <p:nvPr/>
        </p:nvSpPr>
        <p:spPr>
          <a:xfrm>
            <a:off x="13209502" y="10735784"/>
            <a:ext cx="6007735" cy="2092960"/>
          </a:xfrm>
          <a:prstGeom prst="rect">
            <a:avLst/>
          </a:prstGeom>
          <a:noFill/>
          <a:ln w="129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0150" rIns="0" bIns="0" anchor="t" anchorCtr="0">
            <a:spAutoFit/>
          </a:bodyPr>
          <a:lstStyle/>
          <a:p>
            <a:pPr marL="11112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5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Team work:</a:t>
            </a:r>
            <a:endParaRPr sz="18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1112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i="1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How well did you work as a team? Could you continue to work as a team in the future?</a:t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"/>
          <p:cNvSpPr txBox="1"/>
          <p:nvPr/>
        </p:nvSpPr>
        <p:spPr>
          <a:xfrm>
            <a:off x="13209502" y="2205789"/>
            <a:ext cx="6007735" cy="1358265"/>
          </a:xfrm>
          <a:prstGeom prst="rect">
            <a:avLst/>
          </a:prstGeom>
          <a:noFill/>
          <a:ln w="129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1112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5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Describe it in a tweet:</a:t>
            </a:r>
            <a:endParaRPr sz="18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1112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i="1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Describe your solution in a short catchy way in maximum 280 characters</a:t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"/>
          <p:cNvSpPr txBox="1"/>
          <p:nvPr/>
        </p:nvSpPr>
        <p:spPr>
          <a:xfrm>
            <a:off x="17649764" y="437966"/>
            <a:ext cx="2150745" cy="311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5225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5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lang="en-US" sz="1850" dirty="0">
                <a:solidFill>
                  <a:schemeClr val="dk1"/>
                </a:solidFill>
              </a:rPr>
              <a:t>ate</a:t>
            </a:r>
            <a:endParaRPr sz="185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74E467-E596-4E58-9861-DF10156357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736" y="268968"/>
            <a:ext cx="6268914" cy="135826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2E4758E-601A-40C2-A513-B87A9071AD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01993" y="12938561"/>
            <a:ext cx="6848670" cy="11548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</Words>
  <Application>Microsoft Office PowerPoint</Application>
  <PresentationFormat>Custom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Solution Canvas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Thessaloniki BeIn Hackathon                  Solution Canvas</dc:title>
  <dc:creator>Evangelia Stergiou</dc:creator>
  <cp:lastModifiedBy>Evangelia Stergiou</cp:lastModifiedBy>
  <cp:revision>2</cp:revision>
  <dcterms:created xsi:type="dcterms:W3CDTF">2021-01-13T18:21:23Z</dcterms:created>
  <dcterms:modified xsi:type="dcterms:W3CDTF">2024-02-12T11:08:15Z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2020-01-16T00:00:00Z</vt:filetime>
  </property>
  <property fmtid="{D5CDD505-2E9C-101B-9397-08002B2CF9AE}" pid="3" name="Creator">
    <vt:lpwstr>Adobe InDesign 15.0 (Macintosh)</vt:lpwstr>
  </property>
  <property fmtid="{D5CDD505-2E9C-101B-9397-08002B2CF9AE}" pid="4" name="LastSaved">
    <vt:filetime>2021-01-13T00:00:00Z</vt:filetime>
  </property>
</Properties>
</file>